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22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13/12/2015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LES PARAMETRES EVIDENTIELS, INFERENTIELS ET MODAUX APPLIQUES A L’ETUDE DE MUST EPISTEMIQUE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5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79" y="764704"/>
            <a:ext cx="7842610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8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98" y="1484784"/>
            <a:ext cx="7559552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82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1671638"/>
            <a:ext cx="6886575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65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 algn="ctr">
              <a:buNone/>
            </a:pPr>
            <a:r>
              <a:rPr lang="fr-FR" dirty="0"/>
              <a:t>Figure 1 : </a:t>
            </a:r>
            <a:r>
              <a:rPr lang="fr-FR" dirty="0" err="1"/>
              <a:t>évidentialité</a:t>
            </a:r>
            <a:r>
              <a:rPr lang="fr-FR" dirty="0"/>
              <a:t> directe et indirecte</a:t>
            </a:r>
          </a:p>
          <a:p>
            <a:pPr algn="ctr"/>
            <a:endParaRPr lang="fr-FR" dirty="0"/>
          </a:p>
        </p:txBody>
      </p:sp>
      <p:pic>
        <p:nvPicPr>
          <p:cNvPr id="9" name="Imag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106420"/>
            <a:ext cx="7704856" cy="233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76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53" y="476672"/>
            <a:ext cx="6961547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8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6686"/>
            <a:ext cx="6408712" cy="617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6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17" y="1988840"/>
            <a:ext cx="7955628" cy="2397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34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30" y="836712"/>
            <a:ext cx="743874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21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94" y="1700808"/>
            <a:ext cx="791481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863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31" y="599648"/>
            <a:ext cx="7350551" cy="5277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2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76672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(2) The lawyer stood awhile when </a:t>
            </a:r>
            <a:r>
              <a:rPr lang="en-US" dirty="0" err="1"/>
              <a:t>Mr</a:t>
            </a:r>
            <a:r>
              <a:rPr lang="en-US" dirty="0"/>
              <a:t> Hyde had left him, the picture of disquietude. Then he began slowly to mount the street, pausing every step or two, and putting his hand to his brow like a man in mental perplexity. This problem he was thus debating as he walked was one of a class that is rarely solved. </a:t>
            </a:r>
            <a:endParaRPr lang="fr-FR" dirty="0"/>
          </a:p>
          <a:p>
            <a:pPr algn="just"/>
            <a:r>
              <a:rPr lang="en-US" dirty="0" err="1"/>
              <a:t>Mr</a:t>
            </a:r>
            <a:r>
              <a:rPr lang="en-US" dirty="0"/>
              <a:t> Hyde was pale and dwarfish; he gave an impression of deformity without any namable malformation, he had a displeasing smile, he had borne himself to the lawyer with a sort of murderous mixture of timidity and boldness and he spoke with a husky whispering and somewhat broken voice, – all these were points against him; but not all of these together could explain the hitherto unknown, disgust, loathing and fear with which </a:t>
            </a:r>
            <a:r>
              <a:rPr lang="en-US" dirty="0" err="1"/>
              <a:t>Mr</a:t>
            </a:r>
            <a:r>
              <a:rPr lang="en-US" dirty="0"/>
              <a:t> </a:t>
            </a:r>
            <a:r>
              <a:rPr lang="en-US" dirty="0" err="1"/>
              <a:t>Utterson</a:t>
            </a:r>
            <a:r>
              <a:rPr lang="en-US" dirty="0"/>
              <a:t> regarded him. “There </a:t>
            </a:r>
            <a:r>
              <a:rPr lang="en-US" b="1" dirty="0"/>
              <a:t>must</a:t>
            </a:r>
            <a:r>
              <a:rPr lang="en-US" dirty="0"/>
              <a:t> be something else,” said the perplexed gentleman. “There </a:t>
            </a:r>
            <a:r>
              <a:rPr lang="en-US" i="1" dirty="0"/>
              <a:t>is</a:t>
            </a:r>
            <a:r>
              <a:rPr lang="en-US" dirty="0"/>
              <a:t> something more, if I could find a name for it. God bless me, the man seems hardly human! Something troglodytic, shall we say? or can it be the old story of </a:t>
            </a:r>
            <a:r>
              <a:rPr lang="en-US" dirty="0" err="1"/>
              <a:t>Dr</a:t>
            </a:r>
            <a:r>
              <a:rPr lang="en-US" dirty="0"/>
              <a:t> Fell? Or is it the mere radiance of a foul soul that thus transpires through, and transfigures its clay continent? The last, I think; (p. 45-46</a:t>
            </a:r>
            <a:r>
              <a:rPr lang="en-US" dirty="0" smtClean="0"/>
              <a:t>).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88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254</Words>
  <Application>Microsoft Office PowerPoint</Application>
  <PresentationFormat>Affichage à l'écran (4:3)</PresentationFormat>
  <Paragraphs>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LES PARAMETRES EVIDENTIELS, INFERENTIELS ET MODAUX APPLIQUES A L’ETUDE DE MUST EPISTEMIQUE 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PARAMETRES EVIDENTIELS, INFERENTIELS ET MODAUX APPLIQUES A L’ETUDE DE MUST EPISTEMIQUE</dc:title>
  <dc:creator>BARDIERE</dc:creator>
  <cp:lastModifiedBy>mariarosaria</cp:lastModifiedBy>
  <cp:revision>9</cp:revision>
  <dcterms:created xsi:type="dcterms:W3CDTF">2015-04-06T16:29:47Z</dcterms:created>
  <dcterms:modified xsi:type="dcterms:W3CDTF">2015-12-13T14:31:41Z</dcterms:modified>
</cp:coreProperties>
</file>